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73" r:id="rId7"/>
    <p:sldId id="260" r:id="rId8"/>
    <p:sldId id="261" r:id="rId9"/>
    <p:sldId id="262" r:id="rId10"/>
    <p:sldId id="258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4FC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5268" autoAdjust="0"/>
  </p:normalViewPr>
  <p:slideViewPr>
    <p:cSldViewPr snapToGrid="0">
      <p:cViewPr>
        <p:scale>
          <a:sx n="90" d="100"/>
          <a:sy n="90" d="100"/>
        </p:scale>
        <p:origin x="726" y="7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3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8DB02C3-5CB4-4DC2-A632-94A6093AE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0EE388-169A-4532-9F4A-C18102468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5570A-48F0-42EC-8F08-B2434C45F9B5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EDACD4-A53D-4FC9-B03A-6CCA6FFB02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D53A6-A22C-4564-A8B1-BCC590FFB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89778-9CF4-4241-9846-5D4C0AC6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9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C1C2-74D6-4F13-82E1-D7C97CA3D9FC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374F-27F3-41BC-9859-CF0778CEA0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EAC681B1-D7BB-4033-BEC7-B270F437E7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565" y="0"/>
            <a:ext cx="11023435" cy="321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4852CB-4C01-437E-9391-E8CE6FE3F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869" y="3219449"/>
            <a:ext cx="8397551" cy="1513537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4165C2-5530-4272-B14E-80DBCE54F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869" y="4640425"/>
            <a:ext cx="7934131" cy="1369851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B6861-70E8-49C8-9385-C2A5683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4008" y="6356350"/>
            <a:ext cx="1474237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AFA09C8-38ED-4221-9947-E57CF129F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8155" y="3930407"/>
            <a:ext cx="690562" cy="6270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800" b="1">
                <a:solidFill>
                  <a:srgbClr val="FF6B6B"/>
                </a:solidFill>
              </a:defRPr>
            </a:lvl1pPr>
            <a:lvl2pPr marL="457200" indent="0" algn="ctr">
              <a:buFontTx/>
              <a:buNone/>
              <a:defRPr sz="4800" b="1">
                <a:solidFill>
                  <a:srgbClr val="FF6B6B"/>
                </a:solidFill>
              </a:defRPr>
            </a:lvl2pPr>
            <a:lvl3pPr marL="914400" indent="0" algn="ctr">
              <a:buFontTx/>
              <a:buNone/>
              <a:defRPr sz="4800" b="1">
                <a:solidFill>
                  <a:srgbClr val="FF6B6B"/>
                </a:solidFill>
              </a:defRPr>
            </a:lvl3pPr>
            <a:lvl4pPr marL="1371600" indent="0" algn="ctr">
              <a:buFontTx/>
              <a:buNone/>
              <a:defRPr sz="4800" b="1">
                <a:solidFill>
                  <a:srgbClr val="FF6B6B"/>
                </a:solidFill>
              </a:defRPr>
            </a:lvl4pPr>
            <a:lvl5pPr marL="1828800" indent="0" algn="ctr">
              <a:buFontTx/>
              <a:buNone/>
              <a:defRPr sz="4800" b="1">
                <a:solidFill>
                  <a:srgbClr val="FF6B6B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6" name="Segnaposto data 3">
            <a:extLst>
              <a:ext uri="{FF2B5EF4-FFF2-40B4-BE49-F238E27FC236}">
                <a16:creationId xmlns:a16="http://schemas.microsoft.com/office/drawing/2014/main" id="{E5A67F42-9C78-4894-B275-CFA53CC26B6D}"/>
              </a:ext>
            </a:extLst>
          </p:cNvPr>
          <p:cNvSpPr txBox="1">
            <a:spLocks/>
          </p:cNvSpPr>
          <p:nvPr userDrawn="1"/>
        </p:nvSpPr>
        <p:spPr>
          <a:xfrm>
            <a:off x="2733869" y="6356349"/>
            <a:ext cx="18101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6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0CD8AB-DFF3-4C65-86D7-667C4CC4DCA7}" type="datetimeFigureOut">
              <a:rPr lang="it-IT" i="1" smtClean="0"/>
              <a:pPr/>
              <a:t>23/09/2020</a:t>
            </a:fld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FFD6288-0B70-45AD-860D-4BF680536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5" y="3771524"/>
            <a:ext cx="1494775" cy="13659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3EE3F35-8B92-4805-8F36-005C38DA4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90" y="5304505"/>
            <a:ext cx="2922056" cy="206668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78488CA-7FBC-403F-AC92-07F80CD862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98" y="6186196"/>
            <a:ext cx="2289562" cy="49732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17E4A9C-BFB5-490B-B05E-BEF4925BB9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3" y="11133"/>
            <a:ext cx="848954" cy="6835733"/>
          </a:xfrm>
          <a:prstGeom prst="rect">
            <a:avLst/>
          </a:prstGeom>
          <a:noFill/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81AABCE-E6E7-4A11-B033-62EB942DB7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433725"/>
            <a:ext cx="2562544" cy="24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505CC38-10FB-432B-AAC8-77E475DB4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3CE6235-4903-4BE3-AF00-76B1F0FBE0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5" y="321564"/>
            <a:ext cx="822078" cy="7512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D21F7C-E478-4340-9E70-5CAD1C2E4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981608"/>
            <a:ext cx="1984623" cy="18801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F9A272-A9AB-4C4E-8E39-EC6B9899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679" y="365125"/>
            <a:ext cx="9775120" cy="1325563"/>
          </a:xfrm>
        </p:spPr>
        <p:txBody>
          <a:bodyPr anchor="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06E10E-4AB2-4E45-BC11-35DBDB9CD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78679" y="1825625"/>
            <a:ext cx="9775120" cy="4351338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55BED7-ABAF-4835-B7F7-6E7A34CE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3C9854C-9DF4-4582-82D0-117C0DAAC2DD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2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211B97B-73C3-4FE7-9385-CA364AE7A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9BCC8D-BE16-491D-8AA9-C526766AA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78A04-ADBB-4F4A-8BEC-C2A5A47A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CFB361-69D3-4CAB-B35C-EA155657D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C4FB76-4C3A-4C36-99EE-26A107816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981608"/>
            <a:ext cx="1984623" cy="1880169"/>
          </a:xfrm>
          <a:prstGeom prst="rect">
            <a:avLst/>
          </a:prstGeom>
        </p:spPr>
      </p:pic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FCE1A13-CF08-49C9-9960-505F7A8309F1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6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1990CD6-6D8D-481B-8954-ABCAA030B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22D7557-D3CB-45BE-98DD-DC3123654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981608"/>
            <a:ext cx="1984623" cy="18801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1E24B77-A2B7-4FAC-95F5-7633F50111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5" y="321564"/>
            <a:ext cx="822078" cy="7512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47015C-986A-4058-822D-E94C45B1F9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91" y="4743432"/>
            <a:ext cx="2293004" cy="386107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D7838D-304B-475A-A38F-0E874B2C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126" y="1791478"/>
            <a:ext cx="9626270" cy="438548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3FD695-F16D-435D-8E81-B790D768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6C0E9DE5-1EF3-4155-B747-F59388AFCCB1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FEA062-9166-4D47-BDF7-646BB39E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128" y="365125"/>
            <a:ext cx="9764672" cy="1281113"/>
          </a:xfrm>
        </p:spPr>
        <p:txBody>
          <a:bodyPr anchor="t" anchorCtr="0"/>
          <a:lstStyle/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D5CD69-BFC7-4D15-A006-68EAE89959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45" y="-1877695"/>
            <a:ext cx="34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5F8E761-052F-4BA2-B697-74B480A87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8965"/>
            <a:ext cx="1818639" cy="1722921"/>
          </a:xfrm>
          <a:prstGeom prst="rect">
            <a:avLst/>
          </a:prstGeom>
          <a:noFill/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88C0B93-F6E8-4D69-BEDF-1545C84934DA}"/>
              </a:ext>
            </a:extLst>
          </p:cNvPr>
          <p:cNvSpPr/>
          <p:nvPr userDrawn="1"/>
        </p:nvSpPr>
        <p:spPr>
          <a:xfrm>
            <a:off x="0" y="1"/>
            <a:ext cx="12192000" cy="3788228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EF11E-EAB5-48ED-8FC4-7C72475292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4912" y="-2330583"/>
            <a:ext cx="722174" cy="121919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39CBD9-216E-4A9B-ABAF-F0C0672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3621288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0F8AE4-285C-4961-8623-3742F20FA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640" y="4394719"/>
            <a:ext cx="9731829" cy="1694932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63CA2-C7A0-4652-89B6-28C7014D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77A87DC6-7FC4-458A-807C-D3D587777ECA}"/>
              </a:ext>
            </a:extLst>
          </p:cNvPr>
          <p:cNvSpPr txBox="1">
            <a:spLocks/>
          </p:cNvSpPr>
          <p:nvPr userDrawn="1"/>
        </p:nvSpPr>
        <p:spPr>
          <a:xfrm>
            <a:off x="-128973" y="62904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5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CB6F7C2-5777-4E2B-ADE3-7EFB2F28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A56C73-6DA0-42CD-981F-ED874D400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5" y="321564"/>
            <a:ext cx="822078" cy="7512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B3FF4D-8104-4D92-BDD1-B12D0C1A9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981608"/>
            <a:ext cx="1984623" cy="18801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FDE6E25-052A-4EF5-B198-B74CF3C3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03" y="365125"/>
            <a:ext cx="9801996" cy="1325563"/>
          </a:xfrm>
        </p:spPr>
        <p:txBody>
          <a:bodyPr anchor="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084AF-92EC-4B93-8D4A-C204F3C52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74B7C7-2C79-41D4-9388-C9CACCC00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DF72B5-2130-4A5F-A404-7169D4D4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3494BEC7-D2FB-4C36-97A4-92512B4D76F5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EDE6741-9718-439B-A7CC-63CFEAB34D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85" y="-1186815"/>
            <a:ext cx="347064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7A170A0-A9D0-47F6-B105-D9A2D42640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92" y="5262880"/>
            <a:ext cx="2472787" cy="41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9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21D36687-7E54-4AA5-8BE4-42FDAE9BC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BD38FD1-271C-4DED-84CE-CF256F9EF2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981608"/>
            <a:ext cx="1984623" cy="188016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867643A-4886-468F-B6EE-B9E3CDAAAD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946">
            <a:off x="729725" y="321564"/>
            <a:ext cx="822078" cy="75120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7027D4A-1DB2-4771-8B0E-97D3301A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678" y="365125"/>
            <a:ext cx="9776709" cy="1325563"/>
          </a:xfrm>
        </p:spPr>
        <p:txBody>
          <a:bodyPr anchor="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E6244F-B79A-4824-860E-BC9CCB651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FF6B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C13A1B-CBCB-470A-B8C9-33DB7CFEF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4852DE-3700-4D1E-BF3E-F782B2842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FF6B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EF275D-0B27-49D0-90B6-C3EE1F7D0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934053-27B1-4530-9EBA-39779FD2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EC368D5D-1AC6-4988-8563-AE9FA463ED95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1E288E6-00E2-4847-8F72-C06C295556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37">
            <a:off x="10626447" y="4714659"/>
            <a:ext cx="2437155" cy="410380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04CFEDF-A761-4EF7-AE87-93DF2101FD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91">
            <a:off x="12014883" y="-1189379"/>
            <a:ext cx="312179" cy="61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6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A13A54A-6B27-4AB4-8638-C4637F00A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81" y="2033037"/>
            <a:ext cx="10070054" cy="188277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925856C-18DF-4151-A18A-A4CDA0344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81" y="4285617"/>
            <a:ext cx="9972518" cy="18827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91F56F4-0DF9-49C9-9047-0D5B3FD18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8FEC175-E892-4D9B-AE60-A2C85C6968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925">
            <a:off x="729725" y="321564"/>
            <a:ext cx="822078" cy="7512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E157F2D-7BA8-44D7-9ABE-05DBE4FB97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981608"/>
            <a:ext cx="1984623" cy="18801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54BE0B-0239-4DEB-A6AC-14113204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679" y="365125"/>
            <a:ext cx="9775120" cy="1325563"/>
          </a:xfrm>
        </p:spPr>
        <p:txBody>
          <a:bodyPr anchor="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81C3F6-208F-4B38-B9D0-E95235E9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5C909ED-C68E-4CE2-9EEC-27AC15F29C02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FCE4FF7-AE2A-480B-9902-C1EC015DD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15C1AA-A95D-43D5-87CB-C2C62A9F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90EF42-7784-4DC1-8CEE-AFDA7EB43367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3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1B389C98-F91C-4F1F-BE13-F5A5F9A08C76}"/>
              </a:ext>
            </a:extLst>
          </p:cNvPr>
          <p:cNvSpPr/>
          <p:nvPr userDrawn="1"/>
        </p:nvSpPr>
        <p:spPr>
          <a:xfrm>
            <a:off x="0" y="0"/>
            <a:ext cx="4772025" cy="6949440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1F7EA1-EBAC-433A-B99B-C6BA6641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3828288" cy="287121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95A8B-DB6B-4555-AA4C-ACFD133C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F6D5F1-357D-4430-8CED-35ED273D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3328416"/>
            <a:ext cx="3828287" cy="254057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915E69-A645-4820-B122-D4C3DE85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B3773FE9-5EBD-4F17-A9F8-EFADB0AF2152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chemeClr val="bg1"/>
                </a:solidFill>
              </a:rPr>
              <a:pPr/>
              <a:t>‹N›</a:t>
            </a:fld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5E8551A-976D-4046-B1C0-0A03EE1D1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986" y="-1036320"/>
            <a:ext cx="2076970" cy="34973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B9EBE7C-D4C4-4A71-95C1-2389654D53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820" y="2033016"/>
            <a:ext cx="347064" cy="6858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57EA805-F894-4DF7-8E88-61B85C65D0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3446" y="1"/>
            <a:ext cx="40622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F8B9761-FF29-4FEC-95CA-DCC6E4EA0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" y="4981608"/>
            <a:ext cx="1984623" cy="18801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7B99C0-7F75-46FD-AA7A-C34B7FD9B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" y="11133"/>
            <a:ext cx="848954" cy="68357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6F23148-2770-4920-84DE-AC7D051BE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1" y="2503932"/>
            <a:ext cx="822078" cy="75120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1E2FD62-FAC0-47C5-944B-854D850B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03" y="457200"/>
            <a:ext cx="3889214" cy="263956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A202C7B-BB8C-4F76-85EC-4D970F1754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91175" y="971550"/>
            <a:ext cx="5753100" cy="4897438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E11827-979E-4EC0-BE10-5F7BA4AFA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1803" y="3096768"/>
            <a:ext cx="3953432" cy="277222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EB65BC-C165-4D25-9A44-FEFD6497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F711D89A-5517-4784-B769-4E96DDE7FB57}"/>
              </a:ext>
            </a:extLst>
          </p:cNvPr>
          <p:cNvSpPr txBox="1">
            <a:spLocks/>
          </p:cNvSpPr>
          <p:nvPr userDrawn="1"/>
        </p:nvSpPr>
        <p:spPr>
          <a:xfrm>
            <a:off x="246947" y="6087203"/>
            <a:ext cx="1215902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rgbClr val="4FCCC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7116E-F394-4913-BC73-5659B9031CA1}" type="slidenum">
              <a:rPr lang="it-IT" sz="3200" smtClean="0">
                <a:solidFill>
                  <a:srgbClr val="FF6B6B"/>
                </a:solidFill>
              </a:rPr>
              <a:pPr/>
              <a:t>‹N›</a:t>
            </a:fld>
            <a:endParaRPr lang="it-IT" sz="3200" dirty="0">
              <a:solidFill>
                <a:srgbClr val="FF6B6B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88E05E8-2F58-4F42-81F1-46903818D3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70" y="4721290"/>
            <a:ext cx="2182179" cy="367446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550D423-1830-4FB3-9F1E-57A4D6F5CA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45" y="-1877695"/>
            <a:ext cx="34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E248D3-1163-4F3B-B140-2E5989FB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58" y="365125"/>
            <a:ext cx="98798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5EC11F-89D3-40D6-90E2-C70DC60F9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958" y="1825625"/>
            <a:ext cx="98798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810A11-C58E-46C1-9705-AE5BCB53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A57A3-2B95-4025-9DC9-5560C3ACE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3427" y="6084094"/>
            <a:ext cx="544773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116E-F394-4913-BC73-5659B9031C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0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6B6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Immagine che contiene pioggia, fiore&#10;&#10;Descrizione generata automaticamente">
            <a:extLst>
              <a:ext uri="{FF2B5EF4-FFF2-40B4-BE49-F238E27FC236}">
                <a16:creationId xmlns:a16="http://schemas.microsoft.com/office/drawing/2014/main" id="{8E112308-F4E5-473F-9289-A7CB5CE8C0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b="28079"/>
          <a:stretch>
            <a:fillRect/>
          </a:stretch>
        </p:blipFill>
        <p:spPr/>
      </p:pic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27D48ADE-1471-461E-9135-EAE72457EFDE}"/>
              </a:ext>
            </a:extLst>
          </p:cNvPr>
          <p:cNvSpPr/>
          <p:nvPr/>
        </p:nvSpPr>
        <p:spPr>
          <a:xfrm>
            <a:off x="841248" y="1598520"/>
            <a:ext cx="2036064" cy="1739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20">
            <a:extLst>
              <a:ext uri="{FF2B5EF4-FFF2-40B4-BE49-F238E27FC236}">
                <a16:creationId xmlns:a16="http://schemas.microsoft.com/office/drawing/2014/main" id="{CB1A6E84-3226-4A60-B211-4B128346E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germinazione</a:t>
            </a:r>
          </a:p>
        </p:txBody>
      </p:sp>
      <p:sp>
        <p:nvSpPr>
          <p:cNvPr id="22" name="Sottotitolo 21">
            <a:extLst>
              <a:ext uri="{FF2B5EF4-FFF2-40B4-BE49-F238E27FC236}">
                <a16:creationId xmlns:a16="http://schemas.microsoft.com/office/drawing/2014/main" id="{469534DF-18C2-4ED9-B9E9-39AEE29DEF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Come nasce un seme?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4181345F-A351-4C94-BB81-CB632C856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0981304-BDD3-404E-A912-ADAAA833B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45" y="2882239"/>
            <a:ext cx="2996344" cy="50453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76AEF5D-AB83-4474-8B22-501ABFC7D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67" y="-3520440"/>
            <a:ext cx="34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CE3ED65-55A7-44F1-AB1B-25D863DB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9600" dirty="0"/>
              <a:t>E ora?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A463CE1-F8C8-44EF-B919-D8C116016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04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CFBA225-F68C-464E-8EE0-1D95D75E4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Video</a:t>
            </a:r>
          </a:p>
          <a:p>
            <a:pPr lvl="1"/>
            <a:r>
              <a:rPr lang="it-IT" dirty="0"/>
              <a:t>. . .</a:t>
            </a:r>
          </a:p>
          <a:p>
            <a:r>
              <a:rPr lang="it-IT" dirty="0"/>
              <a:t>Documento di approfondimento sul sito web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0FE979E-37AC-4E0E-A1B9-070A08B4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approfondire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2AFD29-28B5-4609-9B85-B97B8E2B0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1104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>
            <a:extLst>
              <a:ext uri="{FF2B5EF4-FFF2-40B4-BE49-F238E27FC236}">
                <a16:creationId xmlns:a16="http://schemas.microsoft.com/office/drawing/2014/main" id="{DEA1A6C3-A91A-4B0E-97A5-BFB5F9AF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Ripresa dell’esperimento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8AED44AC-7CE4-402A-8A06-B6B6A018F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Dopo almeno 5 giorni</a:t>
            </a:r>
          </a:p>
        </p:txBody>
      </p:sp>
    </p:spTree>
    <p:extLst>
      <p:ext uri="{BB962C8B-B14F-4D97-AF65-F5344CB8AC3E}">
        <p14:creationId xmlns:p14="http://schemas.microsoft.com/office/powerpoint/2010/main" val="226774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>
            <a:extLst>
              <a:ext uri="{FF2B5EF4-FFF2-40B4-BE49-F238E27FC236}">
                <a16:creationId xmlns:a16="http://schemas.microsoft.com/office/drawing/2014/main" id="{DEA1A6C3-A91A-4B0E-97A5-BFB5F9AF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Osservo i dati…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8AED44AC-7CE4-402A-8A06-B6B6A018F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Sono congruenti tra di loro?</a:t>
            </a:r>
          </a:p>
        </p:txBody>
      </p:sp>
    </p:spTree>
    <p:extLst>
      <p:ext uri="{BB962C8B-B14F-4D97-AF65-F5344CB8AC3E}">
        <p14:creationId xmlns:p14="http://schemas.microsoft.com/office/powerpoint/2010/main" val="130978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50601349-AA07-48E5-91F2-216011D2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679" y="298582"/>
            <a:ext cx="9775120" cy="1325563"/>
          </a:xfrm>
        </p:spPr>
        <p:txBody>
          <a:bodyPr/>
          <a:lstStyle/>
          <a:p>
            <a:r>
              <a:rPr lang="it-IT" dirty="0"/>
              <a:t>Valori rilevati</a:t>
            </a:r>
          </a:p>
        </p:txBody>
      </p:sp>
    </p:spTree>
    <p:extLst>
      <p:ext uri="{BB962C8B-B14F-4D97-AF65-F5344CB8AC3E}">
        <p14:creationId xmlns:p14="http://schemas.microsoft.com/office/powerpoint/2010/main" val="177744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A52C22-D775-48F6-A4CA-18A84F0D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9600" dirty="0"/>
              <a:t>Come si comporta il seme?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702AA4-7315-4204-B69F-CAEA797EC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6000" dirty="0"/>
              <a:t>Quali sono le condizioni adeguate?</a:t>
            </a:r>
          </a:p>
        </p:txBody>
      </p:sp>
    </p:spTree>
    <p:extLst>
      <p:ext uri="{BB962C8B-B14F-4D97-AF65-F5344CB8AC3E}">
        <p14:creationId xmlns:p14="http://schemas.microsoft.com/office/powerpoint/2010/main" val="271508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tenendo, cibo, mano&#10;&#10;Descrizione generata automaticamente">
            <a:extLst>
              <a:ext uri="{FF2B5EF4-FFF2-40B4-BE49-F238E27FC236}">
                <a16:creationId xmlns:a16="http://schemas.microsoft.com/office/drawing/2014/main" id="{849A8B0E-EA9B-445A-92A7-EDE49BA93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/>
          <a:stretch/>
        </p:blipFill>
        <p:spPr>
          <a:xfrm>
            <a:off x="5265252" y="335351"/>
            <a:ext cx="6317146" cy="598613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1E9BA5FD-518B-465B-A085-F657A96B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germinazione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08B8304-DA0B-433B-A080-C644A5D8C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Si verifica quando il seme ha delle condizioni ambientali adeguate: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Acqua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Ossigeno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Temperatura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240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CA6FCDA-EA0E-403C-86AC-9C6AD242D9E1}"/>
              </a:ext>
            </a:extLst>
          </p:cNvPr>
          <p:cNvSpPr txBox="1">
            <a:spLocks/>
          </p:cNvSpPr>
          <p:nvPr/>
        </p:nvSpPr>
        <p:spPr>
          <a:xfrm>
            <a:off x="1828250" y="989012"/>
            <a:ext cx="3889214" cy="20095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6B6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Le riserve nutritizie latenti</a:t>
            </a:r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6A2E970F-12E8-43B6-85C2-DCFBAD9575BF}"/>
              </a:ext>
            </a:extLst>
          </p:cNvPr>
          <p:cNvSpPr txBox="1">
            <a:spLocks/>
          </p:cNvSpPr>
          <p:nvPr/>
        </p:nvSpPr>
        <p:spPr>
          <a:xfrm>
            <a:off x="1551803" y="3096768"/>
            <a:ext cx="3953432" cy="2772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Quali sono le riserve del seme in fase latente?</a:t>
            </a:r>
          </a:p>
          <a:p>
            <a:r>
              <a:rPr lang="it-IT" dirty="0"/>
              <a:t>Come si «risveglia» un seme?</a:t>
            </a:r>
          </a:p>
          <a:p>
            <a:r>
              <a:rPr lang="it-IT" dirty="0"/>
              <a:t>Come può il seme assorbire rapidamente l’acqua?</a:t>
            </a:r>
          </a:p>
          <a:p>
            <a:endParaRPr lang="it-IT" dirty="0"/>
          </a:p>
        </p:txBody>
      </p:sp>
      <p:pic>
        <p:nvPicPr>
          <p:cNvPr id="6" name="Immagine 5" descr="Immagine che contiene cibo, sedendo, carne, mucchio&#10;&#10;Descrizione generata automaticamente">
            <a:extLst>
              <a:ext uri="{FF2B5EF4-FFF2-40B4-BE49-F238E27FC236}">
                <a16:creationId xmlns:a16="http://schemas.microsoft.com/office/drawing/2014/main" id="{2118D6FD-B615-49A0-87D9-069FD47BD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74" y="959808"/>
            <a:ext cx="5326618" cy="399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BF9BED4-C4E8-4835-8FD2-83AD4AA2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garantisce una crescita adeguata?</a:t>
            </a:r>
          </a:p>
        </p:txBody>
      </p:sp>
    </p:spTree>
    <p:extLst>
      <p:ext uri="{BB962C8B-B14F-4D97-AF65-F5344CB8AC3E}">
        <p14:creationId xmlns:p14="http://schemas.microsoft.com/office/powerpoint/2010/main" val="125504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1F68E59-1791-4CAF-80C8-178E64430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________________</a:t>
            </a:r>
          </a:p>
          <a:p>
            <a:r>
              <a:rPr lang="it-IT" dirty="0"/>
              <a:t>.______________________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89DEEA4-ADAA-45FB-931E-AD8623C4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Risposte</a:t>
            </a:r>
          </a:p>
        </p:txBody>
      </p:sp>
    </p:spTree>
    <p:extLst>
      <p:ext uri="{BB962C8B-B14F-4D97-AF65-F5344CB8AC3E}">
        <p14:creationId xmlns:p14="http://schemas.microsoft.com/office/powerpoint/2010/main" val="1932233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04E11642448046A6660C51486408A3" ma:contentTypeVersion="12" ma:contentTypeDescription="Creare un nuovo documento." ma:contentTypeScope="" ma:versionID="1d2ad91778c2d603f19584be5e1e289e">
  <xsd:schema xmlns:xsd="http://www.w3.org/2001/XMLSchema" xmlns:xs="http://www.w3.org/2001/XMLSchema" xmlns:p="http://schemas.microsoft.com/office/2006/metadata/properties" xmlns:ns2="b62837fd-9214-4602-b661-552c280f60d3" xmlns:ns3="871bc7ec-cf60-4a90-ab18-4b570bcdd175" targetNamespace="http://schemas.microsoft.com/office/2006/metadata/properties" ma:root="true" ma:fieldsID="4634e7e5dd7f3ad8334573161c92d0e7" ns2:_="" ns3:_="">
    <xsd:import namespace="b62837fd-9214-4602-b661-552c280f60d3"/>
    <xsd:import namespace="871bc7ec-cf60-4a90-ab18-4b570bcdd1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837fd-9214-4602-b661-552c280f6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bc7ec-cf60-4a90-ab18-4b570bcdd17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10F6B0-2680-4A75-8C32-904C647405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9B63ED-E0F0-42E4-B7B8-742617BFBB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8E46B-3BDD-42C1-BCD0-CFF4F35F9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837fd-9214-4602-b661-552c280f60d3"/>
    <ds:schemaRef ds:uri="871bc7ec-cf60-4a90-ab18-4b570bcdd1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109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La germinazione</vt:lpstr>
      <vt:lpstr>Ripresa dell’esperimento</vt:lpstr>
      <vt:lpstr>Osservo i dati…</vt:lpstr>
      <vt:lpstr>Valori rilevati</vt:lpstr>
      <vt:lpstr>Come si comporta il seme?</vt:lpstr>
      <vt:lpstr>La germinazione</vt:lpstr>
      <vt:lpstr>Presentazione standard di PowerPoint</vt:lpstr>
      <vt:lpstr>Come si garantisce una crescita adeguata?</vt:lpstr>
      <vt:lpstr>Risposte</vt:lpstr>
      <vt:lpstr>E ora?</vt:lpstr>
      <vt:lpstr>Per approfondire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Mamino</dc:creator>
  <cp:lastModifiedBy>Mattia Davì</cp:lastModifiedBy>
  <cp:revision>40</cp:revision>
  <dcterms:created xsi:type="dcterms:W3CDTF">2020-06-17T07:06:39Z</dcterms:created>
  <dcterms:modified xsi:type="dcterms:W3CDTF">2020-09-22T23:24:41Z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0x0101006804E11642448046A6660C51486408A3</vt:lpwstr>
  </property>
</Properties>
</file>